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89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97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853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34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03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65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75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29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5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94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0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58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85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64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4930451"/>
            <a:ext cx="10151464" cy="1099039"/>
          </a:xfrm>
        </p:spPr>
        <p:txBody>
          <a:bodyPr>
            <a:normAutofit/>
          </a:bodyPr>
          <a:lstStyle/>
          <a:p>
            <a:r>
              <a:rPr lang="hr-HR" sz="4100" dirty="0"/>
              <a:t>Naseljenost svijeta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268" y="6115218"/>
            <a:ext cx="10151464" cy="60414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970893"/>
            <a:ext cx="10364452" cy="24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84" y="3601100"/>
            <a:ext cx="693420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Koja primorska hrvatska županija, prema procjeni iz 2013. godine, ima najmanji udio stanovništva u ukupnom stanovništvu?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20114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Ličko-senjska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17232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Splitsko-dalmatinska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8143503" y="57697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Šibensko-kninska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" name="Picture 2" descr="PROCJENE STANOVNIŠTVA REPUBLIKE HRVATSKE U 2013./POPULATION ESTIMATE OF  REPUBLIC OF CROATIA, 2013">
            <a:extLst>
              <a:ext uri="{FF2B5EF4-FFF2-40B4-BE49-F238E27FC236}">
                <a16:creationId xmlns:a16="http://schemas.microsoft.com/office/drawing/2014/main" id="{F15FA91C-583B-4908-80B4-42EF30AB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036885"/>
            <a:ext cx="5010150" cy="44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18" y="2498474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Koji je naziv ustanove koja se, među ostalim, bavi i obradom podataka o stanovništvu?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Novost - Općina Jakovlje - Službene stranice općine Jakovlje">
            <a:hlinkClick r:id="rId3" action="ppaction://hlinksldjump"/>
            <a:extLst>
              <a:ext uri="{FF2B5EF4-FFF2-40B4-BE49-F238E27FC236}">
                <a16:creationId xmlns:a16="http://schemas.microsoft.com/office/drawing/2014/main" id="{E9836878-852D-4730-B992-C21CEC28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04" y="4205287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ržavni zavod za statistiku - YouTube">
            <a:hlinkClick r:id="rId5" action="ppaction://hlinksldjump"/>
            <a:extLst>
              <a:ext uri="{FF2B5EF4-FFF2-40B4-BE49-F238E27FC236}">
                <a16:creationId xmlns:a16="http://schemas.microsoft.com/office/drawing/2014/main" id="{F6A72C72-F901-48A7-8D52-86959DA0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49" y="4205287"/>
            <a:ext cx="18383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žavna geodetska uprava - Naslovna">
            <a:hlinkClick r:id="rId3" action="ppaction://hlinksldjump"/>
            <a:extLst>
              <a:ext uri="{FF2B5EF4-FFF2-40B4-BE49-F238E27FC236}">
                <a16:creationId xmlns:a16="http://schemas.microsoft.com/office/drawing/2014/main" id="{B8185975-4AAD-4DB7-8AF4-088CC0A5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03" y="4205286"/>
            <a:ext cx="275748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60668"/>
            <a:ext cx="9081855" cy="1492132"/>
          </a:xfrm>
        </p:spPr>
        <p:txBody>
          <a:bodyPr>
            <a:normAutofit/>
          </a:bodyPr>
          <a:lstStyle/>
          <a:p>
            <a:r>
              <a:rPr lang="hr-HR" dirty="0"/>
              <a:t>6. Kako se mijenjao broj stanovnika u Hrvatskoj od 1857. do 2001.?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8A12E0C-D600-49D4-B275-C81739AAA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2" y="3505201"/>
            <a:ext cx="7191676" cy="3262657"/>
          </a:xfrm>
          <a:prstGeom prst="rect">
            <a:avLst/>
          </a:prstGeom>
        </p:spPr>
      </p:pic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0F72C4B2-A8D4-4E82-AD6B-FC81A3BF737A}"/>
              </a:ext>
            </a:extLst>
          </p:cNvPr>
          <p:cNvSpPr/>
          <p:nvPr/>
        </p:nvSpPr>
        <p:spPr>
          <a:xfrm>
            <a:off x="7962347" y="32766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Smanjilo se oko dva puta</a:t>
            </a:r>
          </a:p>
        </p:txBody>
      </p:sp>
      <p:sp>
        <p:nvSpPr>
          <p:cNvPr id="11" name="Pravokutnik 10">
            <a:hlinkClick r:id="rId5" action="ppaction://hlinksldjump"/>
            <a:extLst>
              <a:ext uri="{FF2B5EF4-FFF2-40B4-BE49-F238E27FC236}">
                <a16:creationId xmlns:a16="http://schemas.microsoft.com/office/drawing/2014/main" id="{D11B7A7C-72D7-43D4-B5E3-9EF9F47E1F97}"/>
              </a:ext>
            </a:extLst>
          </p:cNvPr>
          <p:cNvSpPr/>
          <p:nvPr/>
        </p:nvSpPr>
        <p:spPr>
          <a:xfrm>
            <a:off x="7962347" y="445954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Povećalo se oko dva puta</a:t>
            </a:r>
          </a:p>
        </p:txBody>
      </p:sp>
      <p:sp>
        <p:nvSpPr>
          <p:cNvPr id="12" name="Pravokutnik 11">
            <a:hlinkClick r:id="rId4" action="ppaction://hlinksldjump"/>
            <a:extLst>
              <a:ext uri="{FF2B5EF4-FFF2-40B4-BE49-F238E27FC236}">
                <a16:creationId xmlns:a16="http://schemas.microsoft.com/office/drawing/2014/main" id="{E16975FC-6AB3-4F38-B11D-B503C370417E}"/>
              </a:ext>
            </a:extLst>
          </p:cNvPr>
          <p:cNvSpPr/>
          <p:nvPr/>
        </p:nvSpPr>
        <p:spPr>
          <a:xfrm>
            <a:off x="7962347" y="564652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Otprilike je jednak broj stanovnika</a:t>
            </a:r>
          </a:p>
        </p:txBody>
      </p:sp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28" y="26591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Prema popisu stanovništva iz 2011. godine, koliko Hrvatska ima stanovnika?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28603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4,3 milijuna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4213934" y="565831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4,6 milijuna</a:t>
            </a:r>
          </a:p>
        </p:txBody>
      </p:sp>
      <p:sp>
        <p:nvSpPr>
          <p:cNvPr id="13" name="Pravokutnik 12">
            <a:hlinkClick r:id="rId4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556478" y="40123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3,8 milijuna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7" y="976529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Koje godine je održan prvi popis stanovništva u Hrvatskoj?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24901" y="55074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1871.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1857.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324901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1851.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75FD5B93-BA97-416B-8FA8-3D82AA7BFB2C}"/>
              </a:ext>
            </a:extLst>
          </p:cNvPr>
          <p:cNvSpPr/>
          <p:nvPr/>
        </p:nvSpPr>
        <p:spPr>
          <a:xfrm>
            <a:off x="7102968" y="55074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1877.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42" y="2504765"/>
            <a:ext cx="10997955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Proces smanjenja stanovništva nazivamo…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1D8AEFD6-EB10-489D-8916-87EC94BDF222}"/>
              </a:ext>
            </a:extLst>
          </p:cNvPr>
          <p:cNvSpPr/>
          <p:nvPr/>
        </p:nvSpPr>
        <p:spPr>
          <a:xfrm>
            <a:off x="1410626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Deagrarizacija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648A630A-14E4-4204-92B3-C7DD4FAB320A}"/>
              </a:ext>
            </a:extLst>
          </p:cNvPr>
          <p:cNvSpPr/>
          <p:nvPr/>
        </p:nvSpPr>
        <p:spPr>
          <a:xfrm>
            <a:off x="3654639" y="480351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Prirodna promjena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C889C2BD-F054-404F-A2B8-6C9DCD9DD487}"/>
              </a:ext>
            </a:extLst>
          </p:cNvPr>
          <p:cNvSpPr/>
          <p:nvPr/>
        </p:nvSpPr>
        <p:spPr>
          <a:xfrm>
            <a:off x="6095998" y="341790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Depopulacija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a citiranj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 citiranje</Template>
  <TotalTime>96</TotalTime>
  <Words>144</Words>
  <Application>Microsoft Office PowerPoint</Application>
  <PresentationFormat>Široki zaslon</PresentationFormat>
  <Paragraphs>37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Century Gothic</vt:lpstr>
      <vt:lpstr>Wingdings 2</vt:lpstr>
      <vt:lpstr>Za citiranje</vt:lpstr>
      <vt:lpstr>Naseljenost svijeta</vt:lpstr>
      <vt:lpstr>1. Prema popisu stanovništva iz 2011. godine, koliko Hrvatska ima stanovnika?</vt:lpstr>
      <vt:lpstr>PowerPoint prezentacija</vt:lpstr>
      <vt:lpstr>PowerPoint prezentacija</vt:lpstr>
      <vt:lpstr>2. Koje godine je održan prvi popis stanovništva u Hrvatskoj?</vt:lpstr>
      <vt:lpstr>PowerPoint prezentacija</vt:lpstr>
      <vt:lpstr>PowerPoint prezentacija</vt:lpstr>
      <vt:lpstr>3. Proces smanjenja stanovništva nazivamo…</vt:lpstr>
      <vt:lpstr>PowerPoint prezentacija</vt:lpstr>
      <vt:lpstr>PowerPoint prezentacija</vt:lpstr>
      <vt:lpstr>4. Koja primorska hrvatska županija, prema procjeni iz 2013. godine, ima najmanji udio stanovništva u ukupnom stanovništvu?</vt:lpstr>
      <vt:lpstr>PowerPoint prezentacija</vt:lpstr>
      <vt:lpstr>PowerPoint prezentacija</vt:lpstr>
      <vt:lpstr>5. Koji je naziv ustanove koja se, među ostalim, bavi i obradom podataka o stanovništvu?</vt:lpstr>
      <vt:lpstr>PowerPoint prezentacija</vt:lpstr>
      <vt:lpstr>PowerPoint prezentacija</vt:lpstr>
      <vt:lpstr>6. Kako se mijenjao broj stanovnika u Hrvatskoj od 1857. do 2001.?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Raznolikost svjetskog stanovništva</dc:title>
  <dc:creator>MARKO VLADIĆ</dc:creator>
  <cp:lastModifiedBy>MARKO VLADIĆ</cp:lastModifiedBy>
  <cp:revision>15</cp:revision>
  <dcterms:created xsi:type="dcterms:W3CDTF">2020-09-29T07:45:00Z</dcterms:created>
  <dcterms:modified xsi:type="dcterms:W3CDTF">2020-10-05T10:55:43Z</dcterms:modified>
</cp:coreProperties>
</file>